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76" r:id="rId3"/>
    <p:sldId id="287" r:id="rId4"/>
    <p:sldId id="286" r:id="rId5"/>
    <p:sldId id="265" r:id="rId6"/>
    <p:sldId id="27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F3DA"/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26"/>
  </p:normalViewPr>
  <p:slideViewPr>
    <p:cSldViewPr snapToGrid="0">
      <p:cViewPr varScale="1">
        <p:scale>
          <a:sx n="110" d="100"/>
          <a:sy n="110" d="100"/>
        </p:scale>
        <p:origin x="4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8/10/relationships/authors" Target="authors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11/29/2022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11/29/2022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microsoft.com/office/2007/relationships/hdphoto" Target="../media/hdphoto6.wdp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11" Type="http://schemas.openxmlformats.org/officeDocument/2006/relationships/image" Target="../media/image14.jpeg"/><Relationship Id="rId5" Type="http://schemas.openxmlformats.org/officeDocument/2006/relationships/image" Target="../media/image8.jpeg"/><Relationship Id="rId10" Type="http://schemas.openxmlformats.org/officeDocument/2006/relationships/image" Target="../media/image13.png"/><Relationship Id="rId4" Type="http://schemas.openxmlformats.org/officeDocument/2006/relationships/image" Target="../media/image7.jpe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microsoft.com/office/2007/relationships/hdphoto" Target="../media/hdphoto7.wdp"/><Relationship Id="rId7" Type="http://schemas.microsoft.com/office/2007/relationships/hdphoto" Target="../media/hdphoto9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7.png"/><Relationship Id="rId5" Type="http://schemas.microsoft.com/office/2007/relationships/hdphoto" Target="../media/hdphoto8.wdp"/><Relationship Id="rId4" Type="http://schemas.openxmlformats.org/officeDocument/2006/relationships/image" Target="../media/image16.png"/><Relationship Id="rId9" Type="http://schemas.openxmlformats.org/officeDocument/2006/relationships/image" Target="../media/image1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Number Four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2023 Hyland Hackathon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 descr="White modern architecture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1036" name="Picture 12" descr="Connect Four | Board Game | BoardGameGeek">
            <a:extLst>
              <a:ext uri="{FF2B5EF4-FFF2-40B4-BE49-F238E27FC236}">
                <a16:creationId xmlns:a16="http://schemas.microsoft.com/office/drawing/2014/main" id="{54E662ED-4759-4A00-832E-D4AAA8BC6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2576" y="2725755"/>
            <a:ext cx="1760909" cy="1749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is 4?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18367" y="1513680"/>
            <a:ext cx="5876582" cy="1299116"/>
          </a:xfrm>
        </p:spPr>
        <p:txBody>
          <a:bodyPr/>
          <a:lstStyle/>
          <a:p>
            <a:r>
              <a:rPr lang="en-US" sz="2400" b="1" dirty="0"/>
              <a:t>4</a:t>
            </a:r>
            <a:r>
              <a:rPr lang="en-US" sz="2400" dirty="0"/>
              <a:t> (</a:t>
            </a:r>
            <a:r>
              <a:rPr lang="en-US" sz="2400" b="1" dirty="0"/>
              <a:t>four</a:t>
            </a:r>
            <a:r>
              <a:rPr lang="en-US" sz="2400" dirty="0"/>
              <a:t>) is a number, numeral, and digit.</a:t>
            </a:r>
          </a:p>
          <a:p>
            <a:r>
              <a:rPr lang="en-US" sz="2400" dirty="0"/>
              <a:t>It is the greatest number of all time.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The Number four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E13C467-5777-444B-9C33-00CFB9334C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226" y="2876754"/>
            <a:ext cx="1428750" cy="101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830CC3-8DD1-4B3C-A627-3C63EB7382D9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43841" y="3505975"/>
            <a:ext cx="2353003" cy="324847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68E9AA9-557C-4FD7-AF17-B0A76CE1E5A4}"/>
              </a:ext>
            </a:extLst>
          </p:cNvPr>
          <p:cNvSpPr txBox="1"/>
          <p:nvPr/>
        </p:nvSpPr>
        <p:spPr>
          <a:xfrm>
            <a:off x="5132183" y="103547"/>
            <a:ext cx="611034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600" b="0" i="0" dirty="0">
                <a:solidFill>
                  <a:srgbClr val="71F3DA"/>
                </a:solidFill>
                <a:effectLst/>
                <a:latin typeface="Arial Unicode MS"/>
              </a:rPr>
              <a:t>☻☻☻☻</a:t>
            </a:r>
            <a:endParaRPr lang="en-US" sz="9600" dirty="0">
              <a:solidFill>
                <a:srgbClr val="71F3DA"/>
              </a:solidFill>
            </a:endParaRPr>
          </a:p>
        </p:txBody>
      </p:sp>
      <p:pic>
        <p:nvPicPr>
          <p:cNvPr id="1028" name="Picture 4" descr="Four (Battle for BFDI 1-29) - Loathsome Characters Wiki">
            <a:extLst>
              <a:ext uri="{FF2B5EF4-FFF2-40B4-BE49-F238E27FC236}">
                <a16:creationId xmlns:a16="http://schemas.microsoft.com/office/drawing/2014/main" id="{58D6A6C2-525F-404A-9C81-DEABC7F57F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8466" y="4511411"/>
            <a:ext cx="1606177" cy="2017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our 4 Number - Free image on Pixabay">
            <a:extLst>
              <a:ext uri="{FF2B5EF4-FFF2-40B4-BE49-F238E27FC236}">
                <a16:creationId xmlns:a16="http://schemas.microsoft.com/office/drawing/2014/main" id="{40F0F136-B62D-465D-9837-BDAE414150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3723" y="5439258"/>
            <a:ext cx="1337646" cy="1337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E8B96255-9BD4-4184-A5A8-C162B8F71F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756" y="18014"/>
            <a:ext cx="2600325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BEABBAF7-56B2-469A-8062-7A5102FF55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7774" y="0"/>
            <a:ext cx="257175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The Fantastic Four (1994) - IMDb">
            <a:extLst>
              <a:ext uri="{FF2B5EF4-FFF2-40B4-BE49-F238E27FC236}">
                <a16:creationId xmlns:a16="http://schemas.microsoft.com/office/drawing/2014/main" id="{2792ECBB-876D-4275-898B-45948AB9D4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6625" y="4350046"/>
            <a:ext cx="1439676" cy="2178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EA49A-DC7C-9C4F-2F9A-564E195C5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Counting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AF0DE047-1B7D-F942-8E09-3EFF699BE9A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17585085"/>
              </p:ext>
            </p:extLst>
          </p:nvPr>
        </p:nvGraphicFramePr>
        <p:xfrm>
          <a:off x="5572125" y="409575"/>
          <a:ext cx="5862085" cy="5943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00257">
                  <a:extLst>
                    <a:ext uri="{9D8B030D-6E8A-4147-A177-3AD203B41FA5}">
                      <a16:colId xmlns:a16="http://schemas.microsoft.com/office/drawing/2014/main" val="2918303207"/>
                    </a:ext>
                  </a:extLst>
                </a:gridCol>
                <a:gridCol w="3961828">
                  <a:extLst>
                    <a:ext uri="{9D8B030D-6E8A-4147-A177-3AD203B41FA5}">
                      <a16:colId xmlns:a16="http://schemas.microsoft.com/office/drawing/2014/main" val="1189393465"/>
                    </a:ext>
                  </a:extLst>
                </a:gridCol>
              </a:tblGrid>
              <a:tr h="1188720">
                <a:tc>
                  <a:txBody>
                    <a:bodyPr/>
                    <a:lstStyle/>
                    <a:p>
                      <a:r>
                        <a:rPr lang="en-US" sz="2800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1</a:t>
                      </a:r>
                      <a:endParaRPr lang="en-US" b="1" i="0" spc="30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>
                          <a:latin typeface="Avenir Next LT Pro" panose="020B0504020202020204" pitchFamily="34" charset="77"/>
                        </a:rPr>
                        <a:t>This is the </a:t>
                      </a:r>
                      <a:r>
                        <a:rPr lang="en-US" b="1" i="0" dirty="0">
                          <a:latin typeface="Avenir Next LT Pro" panose="020B0504020202020204" pitchFamily="34" charset="77"/>
                        </a:rPr>
                        <a:t>first</a:t>
                      </a:r>
                      <a:r>
                        <a:rPr lang="en-US" b="0" i="0" dirty="0">
                          <a:latin typeface="Avenir Next LT Pro" panose="020B0504020202020204" pitchFamily="34" charset="77"/>
                        </a:rPr>
                        <a:t> number…</a:t>
                      </a:r>
                      <a:endParaRPr lang="en-US" b="1" i="0" dirty="0">
                        <a:latin typeface="Avenir Next LT Pro" panose="020B0504020202020204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2157666"/>
                  </a:ext>
                </a:extLst>
              </a:tr>
              <a:tr h="1188720">
                <a:tc>
                  <a:txBody>
                    <a:bodyPr/>
                    <a:lstStyle/>
                    <a:p>
                      <a:r>
                        <a:rPr lang="en-US" sz="28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</a:t>
                      </a:r>
                      <a:endParaRPr lang="en-US" b="1" i="0" spc="30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>
                          <a:latin typeface="Avenir Next LT Pro" panose="020B0504020202020204" pitchFamily="34" charset="77"/>
                        </a:rPr>
                        <a:t>This is the </a:t>
                      </a:r>
                      <a:r>
                        <a:rPr lang="en-US" b="1" i="0" dirty="0">
                          <a:latin typeface="Avenir Next LT Pro" panose="020B0504020202020204" pitchFamily="34" charset="77"/>
                        </a:rPr>
                        <a:t>square root</a:t>
                      </a:r>
                      <a:r>
                        <a:rPr lang="en-US" b="0" i="0" dirty="0">
                          <a:latin typeface="Avenir Next LT Pro" panose="020B0504020202020204" pitchFamily="34" charset="77"/>
                        </a:rPr>
                        <a:t> of four.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3334722"/>
                  </a:ext>
                </a:extLst>
              </a:tr>
              <a:tr h="1188720">
                <a:tc>
                  <a:txBody>
                    <a:bodyPr/>
                    <a:lstStyle/>
                    <a:p>
                      <a:r>
                        <a:rPr lang="en-US" sz="2800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3</a:t>
                      </a:r>
                      <a:endParaRPr lang="en-US" b="1" i="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>
                          <a:latin typeface="Avenir Next LT Pro" panose="020B0504020202020204" pitchFamily="34" charset="77"/>
                        </a:rPr>
                        <a:t>This </a:t>
                      </a:r>
                      <a:r>
                        <a:rPr lang="en-US" b="1" i="0" dirty="0">
                          <a:latin typeface="Avenir Next LT Pro" panose="020B0504020202020204" pitchFamily="34" charset="77"/>
                        </a:rPr>
                        <a:t>precedes</a:t>
                      </a:r>
                      <a:r>
                        <a:rPr lang="en-US" b="0" i="0" dirty="0">
                          <a:latin typeface="Avenir Next LT Pro" panose="020B0504020202020204" pitchFamily="34" charset="77"/>
                        </a:rPr>
                        <a:t> four.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7403263"/>
                  </a:ext>
                </a:extLst>
              </a:tr>
              <a:tr h="1188720">
                <a:tc>
                  <a:txBody>
                    <a:bodyPr/>
                    <a:lstStyle/>
                    <a:p>
                      <a:r>
                        <a:rPr lang="en-US" sz="28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4</a:t>
                      </a:r>
                      <a:endParaRPr lang="en-US" b="1" i="0" spc="30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i="0" dirty="0">
                          <a:latin typeface="Avenir Next LT Pro" panose="020B0504020202020204" pitchFamily="34" charset="77"/>
                        </a:rPr>
                        <a:t>This is four!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0924858"/>
                  </a:ext>
                </a:extLst>
              </a:tr>
              <a:tr h="1188720">
                <a:tc>
                  <a:txBody>
                    <a:bodyPr/>
                    <a:lstStyle/>
                    <a:p>
                      <a:r>
                        <a:rPr lang="en-US" sz="2800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5</a:t>
                      </a:r>
                      <a:endParaRPr lang="en-US" b="1" i="0" spc="30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>
                          <a:latin typeface="Avenir Next LT Pro" panose="020B0504020202020204" pitchFamily="34" charset="77"/>
                        </a:rPr>
                        <a:t>This </a:t>
                      </a:r>
                      <a:r>
                        <a:rPr lang="en-US" b="1" i="0" dirty="0">
                          <a:latin typeface="Avenir Next LT Pro" panose="020B0504020202020204" pitchFamily="34" charset="77"/>
                        </a:rPr>
                        <a:t>follows</a:t>
                      </a:r>
                      <a:r>
                        <a:rPr lang="en-US" b="0" i="0" dirty="0">
                          <a:latin typeface="Avenir Next LT Pro" panose="020B0504020202020204" pitchFamily="34" charset="77"/>
                        </a:rPr>
                        <a:t> four.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4136017"/>
                  </a:ext>
                </a:extLst>
              </a:tr>
            </a:tbl>
          </a:graphicData>
        </a:graphic>
      </p:graphicFrame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38CA53F-F8EE-9AA8-01B7-F90566F159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THE NUMBER FOUR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85384B4-F5D2-6521-EDF6-AAF2511DE1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5138D39-DE26-CACA-E17F-0D30E82AA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2640" y="381000"/>
            <a:ext cx="0" cy="6038848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FA3D4B50-54D0-CA63-02B8-46F00CBD04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51405" y="913958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998E0FB-F056-814D-0480-795EEC9C9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51405" y="2096896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D179EA3-9F21-20F9-B3EF-80C1C9318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51405" y="3279834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C6B5CE2-4CD6-EA8F-61E1-8184FC066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51405" y="4462772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3133598-58B4-2425-DC83-FAABE13E0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51405" y="5645710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2087E61F-5E58-4D9A-AFB9-01E5ED31AD9E}"/>
              </a:ext>
            </a:extLst>
          </p:cNvPr>
          <p:cNvSpPr/>
          <p:nvPr/>
        </p:nvSpPr>
        <p:spPr>
          <a:xfrm>
            <a:off x="5464885" y="4195482"/>
            <a:ext cx="774550" cy="710005"/>
          </a:xfrm>
          <a:custGeom>
            <a:avLst/>
            <a:gdLst>
              <a:gd name="connsiteX0" fmla="*/ 430306 w 774550"/>
              <a:gd name="connsiteY0" fmla="*/ 0 h 710005"/>
              <a:gd name="connsiteX1" fmla="*/ 376517 w 774550"/>
              <a:gd name="connsiteY1" fmla="*/ 21516 h 710005"/>
              <a:gd name="connsiteX2" fmla="*/ 344244 w 774550"/>
              <a:gd name="connsiteY2" fmla="*/ 32273 h 710005"/>
              <a:gd name="connsiteX3" fmla="*/ 322729 w 774550"/>
              <a:gd name="connsiteY3" fmla="*/ 53789 h 710005"/>
              <a:gd name="connsiteX4" fmla="*/ 290456 w 774550"/>
              <a:gd name="connsiteY4" fmla="*/ 75304 h 710005"/>
              <a:gd name="connsiteX5" fmla="*/ 204395 w 774550"/>
              <a:gd name="connsiteY5" fmla="*/ 172123 h 710005"/>
              <a:gd name="connsiteX6" fmla="*/ 172122 w 774550"/>
              <a:gd name="connsiteY6" fmla="*/ 193638 h 710005"/>
              <a:gd name="connsiteX7" fmla="*/ 107576 w 774550"/>
              <a:gd name="connsiteY7" fmla="*/ 258184 h 710005"/>
              <a:gd name="connsiteX8" fmla="*/ 96819 w 774550"/>
              <a:gd name="connsiteY8" fmla="*/ 290457 h 710005"/>
              <a:gd name="connsiteX9" fmla="*/ 75303 w 774550"/>
              <a:gd name="connsiteY9" fmla="*/ 322730 h 710005"/>
              <a:gd name="connsiteX10" fmla="*/ 53788 w 774550"/>
              <a:gd name="connsiteY10" fmla="*/ 387276 h 710005"/>
              <a:gd name="connsiteX11" fmla="*/ 75303 w 774550"/>
              <a:gd name="connsiteY11" fmla="*/ 559398 h 710005"/>
              <a:gd name="connsiteX12" fmla="*/ 96819 w 774550"/>
              <a:gd name="connsiteY12" fmla="*/ 591671 h 710005"/>
              <a:gd name="connsiteX13" fmla="*/ 161364 w 774550"/>
              <a:gd name="connsiteY13" fmla="*/ 634702 h 710005"/>
              <a:gd name="connsiteX14" fmla="*/ 193637 w 774550"/>
              <a:gd name="connsiteY14" fmla="*/ 645459 h 710005"/>
              <a:gd name="connsiteX15" fmla="*/ 290456 w 774550"/>
              <a:gd name="connsiteY15" fmla="*/ 677732 h 710005"/>
              <a:gd name="connsiteX16" fmla="*/ 322729 w 774550"/>
              <a:gd name="connsiteY16" fmla="*/ 699247 h 710005"/>
              <a:gd name="connsiteX17" fmla="*/ 537882 w 774550"/>
              <a:gd name="connsiteY17" fmla="*/ 645459 h 710005"/>
              <a:gd name="connsiteX18" fmla="*/ 602428 w 774550"/>
              <a:gd name="connsiteY18" fmla="*/ 580913 h 710005"/>
              <a:gd name="connsiteX19" fmla="*/ 645459 w 774550"/>
              <a:gd name="connsiteY19" fmla="*/ 537883 h 710005"/>
              <a:gd name="connsiteX20" fmla="*/ 666974 w 774550"/>
              <a:gd name="connsiteY20" fmla="*/ 494852 h 710005"/>
              <a:gd name="connsiteX21" fmla="*/ 710004 w 774550"/>
              <a:gd name="connsiteY21" fmla="*/ 419549 h 710005"/>
              <a:gd name="connsiteX22" fmla="*/ 699247 w 774550"/>
              <a:gd name="connsiteY22" fmla="*/ 215153 h 710005"/>
              <a:gd name="connsiteX23" fmla="*/ 677731 w 774550"/>
              <a:gd name="connsiteY23" fmla="*/ 193638 h 710005"/>
              <a:gd name="connsiteX24" fmla="*/ 645459 w 774550"/>
              <a:gd name="connsiteY24" fmla="*/ 129092 h 710005"/>
              <a:gd name="connsiteX25" fmla="*/ 591670 w 774550"/>
              <a:gd name="connsiteY25" fmla="*/ 75304 h 710005"/>
              <a:gd name="connsiteX26" fmla="*/ 559397 w 774550"/>
              <a:gd name="connsiteY26" fmla="*/ 43031 h 710005"/>
              <a:gd name="connsiteX27" fmla="*/ 494851 w 774550"/>
              <a:gd name="connsiteY27" fmla="*/ 21516 h 710005"/>
              <a:gd name="connsiteX28" fmla="*/ 462579 w 774550"/>
              <a:gd name="connsiteY28" fmla="*/ 10758 h 710005"/>
              <a:gd name="connsiteX29" fmla="*/ 430306 w 774550"/>
              <a:gd name="connsiteY29" fmla="*/ 0 h 710005"/>
              <a:gd name="connsiteX30" fmla="*/ 279699 w 774550"/>
              <a:gd name="connsiteY30" fmla="*/ 10758 h 710005"/>
              <a:gd name="connsiteX31" fmla="*/ 247426 w 774550"/>
              <a:gd name="connsiteY31" fmla="*/ 21516 h 710005"/>
              <a:gd name="connsiteX32" fmla="*/ 215153 w 774550"/>
              <a:gd name="connsiteY32" fmla="*/ 53789 h 710005"/>
              <a:gd name="connsiteX33" fmla="*/ 129091 w 774550"/>
              <a:gd name="connsiteY33" fmla="*/ 311972 h 710005"/>
              <a:gd name="connsiteX34" fmla="*/ 118334 w 774550"/>
              <a:gd name="connsiteY34" fmla="*/ 344245 h 710005"/>
              <a:gd name="connsiteX35" fmla="*/ 96819 w 774550"/>
              <a:gd name="connsiteY35" fmla="*/ 430306 h 710005"/>
              <a:gd name="connsiteX36" fmla="*/ 107576 w 774550"/>
              <a:gd name="connsiteY36" fmla="*/ 559398 h 710005"/>
              <a:gd name="connsiteX37" fmla="*/ 118334 w 774550"/>
              <a:gd name="connsiteY37" fmla="*/ 591671 h 710005"/>
              <a:gd name="connsiteX38" fmla="*/ 150607 w 774550"/>
              <a:gd name="connsiteY38" fmla="*/ 613186 h 710005"/>
              <a:gd name="connsiteX39" fmla="*/ 172122 w 774550"/>
              <a:gd name="connsiteY39" fmla="*/ 634702 h 710005"/>
              <a:gd name="connsiteX40" fmla="*/ 258183 w 774550"/>
              <a:gd name="connsiteY40" fmla="*/ 656217 h 710005"/>
              <a:gd name="connsiteX41" fmla="*/ 387275 w 774550"/>
              <a:gd name="connsiteY41" fmla="*/ 677732 h 710005"/>
              <a:gd name="connsiteX42" fmla="*/ 580913 w 774550"/>
              <a:gd name="connsiteY42" fmla="*/ 645459 h 710005"/>
              <a:gd name="connsiteX43" fmla="*/ 677731 w 774550"/>
              <a:gd name="connsiteY43" fmla="*/ 570156 h 710005"/>
              <a:gd name="connsiteX44" fmla="*/ 731520 w 774550"/>
              <a:gd name="connsiteY44" fmla="*/ 516367 h 710005"/>
              <a:gd name="connsiteX45" fmla="*/ 753035 w 774550"/>
              <a:gd name="connsiteY45" fmla="*/ 430306 h 710005"/>
              <a:gd name="connsiteX46" fmla="*/ 774550 w 774550"/>
              <a:gd name="connsiteY46" fmla="*/ 365760 h 710005"/>
              <a:gd name="connsiteX47" fmla="*/ 763793 w 774550"/>
              <a:gd name="connsiteY47" fmla="*/ 236669 h 710005"/>
              <a:gd name="connsiteX48" fmla="*/ 742277 w 774550"/>
              <a:gd name="connsiteY48" fmla="*/ 215153 h 710005"/>
              <a:gd name="connsiteX49" fmla="*/ 677731 w 774550"/>
              <a:gd name="connsiteY49" fmla="*/ 172123 h 710005"/>
              <a:gd name="connsiteX50" fmla="*/ 656216 w 774550"/>
              <a:gd name="connsiteY50" fmla="*/ 150607 h 710005"/>
              <a:gd name="connsiteX51" fmla="*/ 623943 w 774550"/>
              <a:gd name="connsiteY51" fmla="*/ 139850 h 710005"/>
              <a:gd name="connsiteX52" fmla="*/ 559397 w 774550"/>
              <a:gd name="connsiteY52" fmla="*/ 107577 h 710005"/>
              <a:gd name="connsiteX53" fmla="*/ 505609 w 774550"/>
              <a:gd name="connsiteY53" fmla="*/ 75304 h 710005"/>
              <a:gd name="connsiteX54" fmla="*/ 451821 w 774550"/>
              <a:gd name="connsiteY54" fmla="*/ 53789 h 710005"/>
              <a:gd name="connsiteX55" fmla="*/ 387275 w 774550"/>
              <a:gd name="connsiteY55" fmla="*/ 21516 h 710005"/>
              <a:gd name="connsiteX56" fmla="*/ 204395 w 774550"/>
              <a:gd name="connsiteY56" fmla="*/ 32273 h 710005"/>
              <a:gd name="connsiteX57" fmla="*/ 161364 w 774550"/>
              <a:gd name="connsiteY57" fmla="*/ 75304 h 710005"/>
              <a:gd name="connsiteX58" fmla="*/ 139849 w 774550"/>
              <a:gd name="connsiteY58" fmla="*/ 118334 h 710005"/>
              <a:gd name="connsiteX59" fmla="*/ 118334 w 774550"/>
              <a:gd name="connsiteY59" fmla="*/ 139850 h 710005"/>
              <a:gd name="connsiteX60" fmla="*/ 86061 w 774550"/>
              <a:gd name="connsiteY60" fmla="*/ 236669 h 710005"/>
              <a:gd name="connsiteX61" fmla="*/ 64546 w 774550"/>
              <a:gd name="connsiteY61" fmla="*/ 322730 h 710005"/>
              <a:gd name="connsiteX62" fmla="*/ 75303 w 774550"/>
              <a:gd name="connsiteY62" fmla="*/ 527125 h 710005"/>
              <a:gd name="connsiteX63" fmla="*/ 86061 w 774550"/>
              <a:gd name="connsiteY63" fmla="*/ 559398 h 710005"/>
              <a:gd name="connsiteX64" fmla="*/ 172122 w 774550"/>
              <a:gd name="connsiteY64" fmla="*/ 634702 h 710005"/>
              <a:gd name="connsiteX65" fmla="*/ 204395 w 774550"/>
              <a:gd name="connsiteY65" fmla="*/ 656217 h 710005"/>
              <a:gd name="connsiteX66" fmla="*/ 559397 w 774550"/>
              <a:gd name="connsiteY66" fmla="*/ 645459 h 710005"/>
              <a:gd name="connsiteX67" fmla="*/ 580913 w 774550"/>
              <a:gd name="connsiteY67" fmla="*/ 623944 h 710005"/>
              <a:gd name="connsiteX68" fmla="*/ 623943 w 774550"/>
              <a:gd name="connsiteY68" fmla="*/ 613186 h 710005"/>
              <a:gd name="connsiteX69" fmla="*/ 688489 w 774550"/>
              <a:gd name="connsiteY69" fmla="*/ 559398 h 710005"/>
              <a:gd name="connsiteX70" fmla="*/ 731520 w 774550"/>
              <a:gd name="connsiteY70" fmla="*/ 516367 h 710005"/>
              <a:gd name="connsiteX71" fmla="*/ 742277 w 774550"/>
              <a:gd name="connsiteY71" fmla="*/ 484094 h 710005"/>
              <a:gd name="connsiteX72" fmla="*/ 763793 w 774550"/>
              <a:gd name="connsiteY72" fmla="*/ 451822 h 710005"/>
              <a:gd name="connsiteX73" fmla="*/ 774550 w 774550"/>
              <a:gd name="connsiteY73" fmla="*/ 408791 h 710005"/>
              <a:gd name="connsiteX74" fmla="*/ 763793 w 774550"/>
              <a:gd name="connsiteY74" fmla="*/ 258184 h 710005"/>
              <a:gd name="connsiteX75" fmla="*/ 720762 w 774550"/>
              <a:gd name="connsiteY75" fmla="*/ 182880 h 710005"/>
              <a:gd name="connsiteX76" fmla="*/ 699247 w 774550"/>
              <a:gd name="connsiteY76" fmla="*/ 150607 h 710005"/>
              <a:gd name="connsiteX77" fmla="*/ 613186 w 774550"/>
              <a:gd name="connsiteY77" fmla="*/ 75304 h 710005"/>
              <a:gd name="connsiteX78" fmla="*/ 548640 w 774550"/>
              <a:gd name="connsiteY78" fmla="*/ 53789 h 710005"/>
              <a:gd name="connsiteX79" fmla="*/ 516367 w 774550"/>
              <a:gd name="connsiteY79" fmla="*/ 43031 h 710005"/>
              <a:gd name="connsiteX80" fmla="*/ 441063 w 774550"/>
              <a:gd name="connsiteY80" fmla="*/ 21516 h 710005"/>
              <a:gd name="connsiteX81" fmla="*/ 225910 w 774550"/>
              <a:gd name="connsiteY81" fmla="*/ 32273 h 710005"/>
              <a:gd name="connsiteX82" fmla="*/ 161364 w 774550"/>
              <a:gd name="connsiteY82" fmla="*/ 75304 h 710005"/>
              <a:gd name="connsiteX83" fmla="*/ 118334 w 774550"/>
              <a:gd name="connsiteY83" fmla="*/ 139850 h 710005"/>
              <a:gd name="connsiteX84" fmla="*/ 96819 w 774550"/>
              <a:gd name="connsiteY84" fmla="*/ 182880 h 710005"/>
              <a:gd name="connsiteX85" fmla="*/ 53788 w 774550"/>
              <a:gd name="connsiteY85" fmla="*/ 247426 h 710005"/>
              <a:gd name="connsiteX86" fmla="*/ 21515 w 774550"/>
              <a:gd name="connsiteY86" fmla="*/ 322730 h 710005"/>
              <a:gd name="connsiteX87" fmla="*/ 0 w 774550"/>
              <a:gd name="connsiteY87" fmla="*/ 387276 h 710005"/>
              <a:gd name="connsiteX88" fmla="*/ 10757 w 774550"/>
              <a:gd name="connsiteY88" fmla="*/ 559398 h 710005"/>
              <a:gd name="connsiteX89" fmla="*/ 75303 w 774550"/>
              <a:gd name="connsiteY89" fmla="*/ 634702 h 710005"/>
              <a:gd name="connsiteX90" fmla="*/ 182880 w 774550"/>
              <a:gd name="connsiteY90" fmla="*/ 699247 h 710005"/>
              <a:gd name="connsiteX91" fmla="*/ 236668 w 774550"/>
              <a:gd name="connsiteY91" fmla="*/ 710005 h 710005"/>
              <a:gd name="connsiteX92" fmla="*/ 473336 w 774550"/>
              <a:gd name="connsiteY92" fmla="*/ 699247 h 710005"/>
              <a:gd name="connsiteX93" fmla="*/ 548640 w 774550"/>
              <a:gd name="connsiteY93" fmla="*/ 645459 h 710005"/>
              <a:gd name="connsiteX94" fmla="*/ 580913 w 774550"/>
              <a:gd name="connsiteY94" fmla="*/ 634702 h 710005"/>
              <a:gd name="connsiteX95" fmla="*/ 602428 w 774550"/>
              <a:gd name="connsiteY95" fmla="*/ 613186 h 710005"/>
              <a:gd name="connsiteX96" fmla="*/ 634701 w 774550"/>
              <a:gd name="connsiteY96" fmla="*/ 591671 h 710005"/>
              <a:gd name="connsiteX97" fmla="*/ 699247 w 774550"/>
              <a:gd name="connsiteY97" fmla="*/ 527125 h 710005"/>
              <a:gd name="connsiteX98" fmla="*/ 720762 w 774550"/>
              <a:gd name="connsiteY98" fmla="*/ 484094 h 710005"/>
              <a:gd name="connsiteX99" fmla="*/ 720762 w 774550"/>
              <a:gd name="connsiteY99" fmla="*/ 279699 h 710005"/>
              <a:gd name="connsiteX100" fmla="*/ 656216 w 774550"/>
              <a:gd name="connsiteY100" fmla="*/ 225911 h 710005"/>
              <a:gd name="connsiteX101" fmla="*/ 623943 w 774550"/>
              <a:gd name="connsiteY101" fmla="*/ 193638 h 710005"/>
              <a:gd name="connsiteX102" fmla="*/ 527124 w 774550"/>
              <a:gd name="connsiteY102" fmla="*/ 107577 h 710005"/>
              <a:gd name="connsiteX103" fmla="*/ 494851 w 774550"/>
              <a:gd name="connsiteY103" fmla="*/ 64546 h 710005"/>
              <a:gd name="connsiteX104" fmla="*/ 462579 w 774550"/>
              <a:gd name="connsiteY104" fmla="*/ 53789 h 710005"/>
              <a:gd name="connsiteX105" fmla="*/ 419548 w 774550"/>
              <a:gd name="connsiteY105" fmla="*/ 32273 h 710005"/>
              <a:gd name="connsiteX106" fmla="*/ 311971 w 774550"/>
              <a:gd name="connsiteY106" fmla="*/ 43031 h 710005"/>
              <a:gd name="connsiteX107" fmla="*/ 279699 w 774550"/>
              <a:gd name="connsiteY107" fmla="*/ 53789 h 710005"/>
              <a:gd name="connsiteX108" fmla="*/ 139849 w 774550"/>
              <a:gd name="connsiteY108" fmla="*/ 139850 h 710005"/>
              <a:gd name="connsiteX109" fmla="*/ 107576 w 774550"/>
              <a:gd name="connsiteY109" fmla="*/ 172123 h 710005"/>
              <a:gd name="connsiteX110" fmla="*/ 75303 w 774550"/>
              <a:gd name="connsiteY110" fmla="*/ 247426 h 710005"/>
              <a:gd name="connsiteX111" fmla="*/ 43030 w 774550"/>
              <a:gd name="connsiteY111" fmla="*/ 311972 h 710005"/>
              <a:gd name="connsiteX112" fmla="*/ 32273 w 774550"/>
              <a:gd name="connsiteY112" fmla="*/ 376518 h 710005"/>
              <a:gd name="connsiteX113" fmla="*/ 10757 w 774550"/>
              <a:gd name="connsiteY113" fmla="*/ 441064 h 710005"/>
              <a:gd name="connsiteX114" fmla="*/ 43030 w 774550"/>
              <a:gd name="connsiteY114" fmla="*/ 656217 h 710005"/>
              <a:gd name="connsiteX115" fmla="*/ 75303 w 774550"/>
              <a:gd name="connsiteY115" fmla="*/ 666974 h 710005"/>
              <a:gd name="connsiteX116" fmla="*/ 96819 w 774550"/>
              <a:gd name="connsiteY116" fmla="*/ 688490 h 710005"/>
              <a:gd name="connsiteX117" fmla="*/ 559397 w 774550"/>
              <a:gd name="connsiteY117" fmla="*/ 666974 h 710005"/>
              <a:gd name="connsiteX118" fmla="*/ 602428 w 774550"/>
              <a:gd name="connsiteY118" fmla="*/ 645459 h 710005"/>
              <a:gd name="connsiteX119" fmla="*/ 666974 w 774550"/>
              <a:gd name="connsiteY119" fmla="*/ 580913 h 710005"/>
              <a:gd name="connsiteX120" fmla="*/ 677731 w 774550"/>
              <a:gd name="connsiteY120" fmla="*/ 548640 h 710005"/>
              <a:gd name="connsiteX121" fmla="*/ 688489 w 774550"/>
              <a:gd name="connsiteY121" fmla="*/ 505610 h 710005"/>
              <a:gd name="connsiteX122" fmla="*/ 710004 w 774550"/>
              <a:gd name="connsiteY122" fmla="*/ 473337 h 710005"/>
              <a:gd name="connsiteX123" fmla="*/ 699247 w 774550"/>
              <a:gd name="connsiteY123" fmla="*/ 311972 h 710005"/>
              <a:gd name="connsiteX124" fmla="*/ 688489 w 774550"/>
              <a:gd name="connsiteY124" fmla="*/ 268942 h 710005"/>
              <a:gd name="connsiteX125" fmla="*/ 634701 w 774550"/>
              <a:gd name="connsiteY125" fmla="*/ 225911 h 710005"/>
              <a:gd name="connsiteX126" fmla="*/ 613186 w 774550"/>
              <a:gd name="connsiteY126" fmla="*/ 193638 h 710005"/>
              <a:gd name="connsiteX127" fmla="*/ 591670 w 774550"/>
              <a:gd name="connsiteY127" fmla="*/ 172123 h 71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</a:cxnLst>
            <a:rect l="l" t="t" r="r" b="b"/>
            <a:pathLst>
              <a:path w="774550" h="710005">
                <a:moveTo>
                  <a:pt x="430306" y="0"/>
                </a:moveTo>
                <a:cubicBezTo>
                  <a:pt x="412376" y="7172"/>
                  <a:pt x="394598" y="14736"/>
                  <a:pt x="376517" y="21516"/>
                </a:cubicBezTo>
                <a:cubicBezTo>
                  <a:pt x="365899" y="25498"/>
                  <a:pt x="353968" y="26439"/>
                  <a:pt x="344244" y="32273"/>
                </a:cubicBezTo>
                <a:cubicBezTo>
                  <a:pt x="335547" y="37491"/>
                  <a:pt x="330649" y="47453"/>
                  <a:pt x="322729" y="53789"/>
                </a:cubicBezTo>
                <a:cubicBezTo>
                  <a:pt x="312633" y="61866"/>
                  <a:pt x="299598" y="66162"/>
                  <a:pt x="290456" y="75304"/>
                </a:cubicBezTo>
                <a:cubicBezTo>
                  <a:pt x="242485" y="123274"/>
                  <a:pt x="271546" y="127357"/>
                  <a:pt x="204395" y="172123"/>
                </a:cubicBezTo>
                <a:cubicBezTo>
                  <a:pt x="193637" y="179295"/>
                  <a:pt x="181785" y="185048"/>
                  <a:pt x="172122" y="193638"/>
                </a:cubicBezTo>
                <a:cubicBezTo>
                  <a:pt x="149380" y="213853"/>
                  <a:pt x="107576" y="258184"/>
                  <a:pt x="107576" y="258184"/>
                </a:cubicBezTo>
                <a:cubicBezTo>
                  <a:pt x="103990" y="268942"/>
                  <a:pt x="101890" y="280315"/>
                  <a:pt x="96819" y="290457"/>
                </a:cubicBezTo>
                <a:cubicBezTo>
                  <a:pt x="91037" y="302021"/>
                  <a:pt x="80554" y="310915"/>
                  <a:pt x="75303" y="322730"/>
                </a:cubicBezTo>
                <a:cubicBezTo>
                  <a:pt x="66092" y="343454"/>
                  <a:pt x="53788" y="387276"/>
                  <a:pt x="53788" y="387276"/>
                </a:cubicBezTo>
                <a:cubicBezTo>
                  <a:pt x="55840" y="413951"/>
                  <a:pt x="52084" y="512961"/>
                  <a:pt x="75303" y="559398"/>
                </a:cubicBezTo>
                <a:cubicBezTo>
                  <a:pt x="81085" y="570962"/>
                  <a:pt x="87089" y="583157"/>
                  <a:pt x="96819" y="591671"/>
                </a:cubicBezTo>
                <a:cubicBezTo>
                  <a:pt x="116279" y="608699"/>
                  <a:pt x="136833" y="626525"/>
                  <a:pt x="161364" y="634702"/>
                </a:cubicBezTo>
                <a:lnTo>
                  <a:pt x="193637" y="645459"/>
                </a:lnTo>
                <a:cubicBezTo>
                  <a:pt x="266968" y="694346"/>
                  <a:pt x="174507" y="639082"/>
                  <a:pt x="290456" y="677732"/>
                </a:cubicBezTo>
                <a:cubicBezTo>
                  <a:pt x="302722" y="681821"/>
                  <a:pt x="311971" y="692075"/>
                  <a:pt x="322729" y="699247"/>
                </a:cubicBezTo>
                <a:cubicBezTo>
                  <a:pt x="424772" y="691959"/>
                  <a:pt x="469661" y="713680"/>
                  <a:pt x="537882" y="645459"/>
                </a:cubicBezTo>
                <a:lnTo>
                  <a:pt x="602428" y="580913"/>
                </a:lnTo>
                <a:lnTo>
                  <a:pt x="645459" y="537883"/>
                </a:lnTo>
                <a:cubicBezTo>
                  <a:pt x="652631" y="523539"/>
                  <a:pt x="659018" y="508776"/>
                  <a:pt x="666974" y="494852"/>
                </a:cubicBezTo>
                <a:cubicBezTo>
                  <a:pt x="727800" y="388404"/>
                  <a:pt x="644981" y="549595"/>
                  <a:pt x="710004" y="419549"/>
                </a:cubicBezTo>
                <a:cubicBezTo>
                  <a:pt x="706418" y="351417"/>
                  <a:pt x="708896" y="282694"/>
                  <a:pt x="699247" y="215153"/>
                </a:cubicBezTo>
                <a:cubicBezTo>
                  <a:pt x="697813" y="205112"/>
                  <a:pt x="682949" y="202335"/>
                  <a:pt x="677731" y="193638"/>
                </a:cubicBezTo>
                <a:cubicBezTo>
                  <a:pt x="641721" y="133621"/>
                  <a:pt x="697396" y="188448"/>
                  <a:pt x="645459" y="129092"/>
                </a:cubicBezTo>
                <a:cubicBezTo>
                  <a:pt x="628762" y="110010"/>
                  <a:pt x="609600" y="93233"/>
                  <a:pt x="591670" y="75304"/>
                </a:cubicBezTo>
                <a:cubicBezTo>
                  <a:pt x="580912" y="64546"/>
                  <a:pt x="573830" y="47842"/>
                  <a:pt x="559397" y="43031"/>
                </a:cubicBezTo>
                <a:lnTo>
                  <a:pt x="494851" y="21516"/>
                </a:lnTo>
                <a:lnTo>
                  <a:pt x="462579" y="10758"/>
                </a:lnTo>
                <a:lnTo>
                  <a:pt x="430306" y="0"/>
                </a:lnTo>
                <a:cubicBezTo>
                  <a:pt x="380104" y="3586"/>
                  <a:pt x="329684" y="4877"/>
                  <a:pt x="279699" y="10758"/>
                </a:cubicBezTo>
                <a:cubicBezTo>
                  <a:pt x="268437" y="12083"/>
                  <a:pt x="256861" y="15226"/>
                  <a:pt x="247426" y="21516"/>
                </a:cubicBezTo>
                <a:cubicBezTo>
                  <a:pt x="234768" y="29955"/>
                  <a:pt x="225911" y="43031"/>
                  <a:pt x="215153" y="53789"/>
                </a:cubicBezTo>
                <a:lnTo>
                  <a:pt x="129091" y="311972"/>
                </a:lnTo>
                <a:cubicBezTo>
                  <a:pt x="125505" y="322730"/>
                  <a:pt x="121084" y="333244"/>
                  <a:pt x="118334" y="344245"/>
                </a:cubicBezTo>
                <a:lnTo>
                  <a:pt x="96819" y="430306"/>
                </a:lnTo>
                <a:cubicBezTo>
                  <a:pt x="100405" y="473337"/>
                  <a:pt x="101869" y="516597"/>
                  <a:pt x="107576" y="559398"/>
                </a:cubicBezTo>
                <a:cubicBezTo>
                  <a:pt x="109075" y="570638"/>
                  <a:pt x="111250" y="582816"/>
                  <a:pt x="118334" y="591671"/>
                </a:cubicBezTo>
                <a:cubicBezTo>
                  <a:pt x="126411" y="601767"/>
                  <a:pt x="140511" y="605109"/>
                  <a:pt x="150607" y="613186"/>
                </a:cubicBezTo>
                <a:cubicBezTo>
                  <a:pt x="158527" y="619522"/>
                  <a:pt x="162705" y="630935"/>
                  <a:pt x="172122" y="634702"/>
                </a:cubicBezTo>
                <a:cubicBezTo>
                  <a:pt x="199577" y="645684"/>
                  <a:pt x="229187" y="650418"/>
                  <a:pt x="258183" y="656217"/>
                </a:cubicBezTo>
                <a:cubicBezTo>
                  <a:pt x="336835" y="671946"/>
                  <a:pt x="293870" y="664388"/>
                  <a:pt x="387275" y="677732"/>
                </a:cubicBezTo>
                <a:cubicBezTo>
                  <a:pt x="468283" y="671946"/>
                  <a:pt x="520138" y="687534"/>
                  <a:pt x="580913" y="645459"/>
                </a:cubicBezTo>
                <a:cubicBezTo>
                  <a:pt x="614528" y="622187"/>
                  <a:pt x="648821" y="599066"/>
                  <a:pt x="677731" y="570156"/>
                </a:cubicBezTo>
                <a:lnTo>
                  <a:pt x="731520" y="516367"/>
                </a:lnTo>
                <a:cubicBezTo>
                  <a:pt x="738692" y="487680"/>
                  <a:pt x="743684" y="458358"/>
                  <a:pt x="753035" y="430306"/>
                </a:cubicBezTo>
                <a:lnTo>
                  <a:pt x="774550" y="365760"/>
                </a:lnTo>
                <a:cubicBezTo>
                  <a:pt x="770964" y="322730"/>
                  <a:pt x="772840" y="278890"/>
                  <a:pt x="763793" y="236669"/>
                </a:cubicBezTo>
                <a:cubicBezTo>
                  <a:pt x="761668" y="226751"/>
                  <a:pt x="750391" y="221239"/>
                  <a:pt x="742277" y="215153"/>
                </a:cubicBezTo>
                <a:cubicBezTo>
                  <a:pt x="721590" y="199638"/>
                  <a:pt x="696015" y="190408"/>
                  <a:pt x="677731" y="172123"/>
                </a:cubicBezTo>
                <a:cubicBezTo>
                  <a:pt x="670559" y="164951"/>
                  <a:pt x="664913" y="155825"/>
                  <a:pt x="656216" y="150607"/>
                </a:cubicBezTo>
                <a:cubicBezTo>
                  <a:pt x="646492" y="144773"/>
                  <a:pt x="634701" y="143436"/>
                  <a:pt x="623943" y="139850"/>
                </a:cubicBezTo>
                <a:cubicBezTo>
                  <a:pt x="531456" y="78190"/>
                  <a:pt x="648472" y="152114"/>
                  <a:pt x="559397" y="107577"/>
                </a:cubicBezTo>
                <a:cubicBezTo>
                  <a:pt x="540695" y="98226"/>
                  <a:pt x="524311" y="84655"/>
                  <a:pt x="505609" y="75304"/>
                </a:cubicBezTo>
                <a:cubicBezTo>
                  <a:pt x="488337" y="66668"/>
                  <a:pt x="469093" y="62425"/>
                  <a:pt x="451821" y="53789"/>
                </a:cubicBezTo>
                <a:cubicBezTo>
                  <a:pt x="368408" y="12082"/>
                  <a:pt x="468391" y="48553"/>
                  <a:pt x="387275" y="21516"/>
                </a:cubicBezTo>
                <a:cubicBezTo>
                  <a:pt x="326315" y="25102"/>
                  <a:pt x="263800" y="18129"/>
                  <a:pt x="204395" y="32273"/>
                </a:cubicBezTo>
                <a:cubicBezTo>
                  <a:pt x="184662" y="36971"/>
                  <a:pt x="161364" y="75304"/>
                  <a:pt x="161364" y="75304"/>
                </a:cubicBezTo>
                <a:cubicBezTo>
                  <a:pt x="154192" y="89647"/>
                  <a:pt x="148744" y="104991"/>
                  <a:pt x="139849" y="118334"/>
                </a:cubicBezTo>
                <a:cubicBezTo>
                  <a:pt x="134223" y="126773"/>
                  <a:pt x="122531" y="130617"/>
                  <a:pt x="118334" y="139850"/>
                </a:cubicBezTo>
                <a:cubicBezTo>
                  <a:pt x="104257" y="170820"/>
                  <a:pt x="94312" y="203666"/>
                  <a:pt x="86061" y="236669"/>
                </a:cubicBezTo>
                <a:lnTo>
                  <a:pt x="64546" y="322730"/>
                </a:lnTo>
                <a:cubicBezTo>
                  <a:pt x="68132" y="390862"/>
                  <a:pt x="69126" y="459179"/>
                  <a:pt x="75303" y="527125"/>
                </a:cubicBezTo>
                <a:cubicBezTo>
                  <a:pt x="76330" y="538418"/>
                  <a:pt x="80990" y="549256"/>
                  <a:pt x="86061" y="559398"/>
                </a:cubicBezTo>
                <a:cubicBezTo>
                  <a:pt x="108473" y="604222"/>
                  <a:pt x="123711" y="602428"/>
                  <a:pt x="172122" y="634702"/>
                </a:cubicBezTo>
                <a:lnTo>
                  <a:pt x="204395" y="656217"/>
                </a:lnTo>
                <a:cubicBezTo>
                  <a:pt x="322729" y="652631"/>
                  <a:pt x="441441" y="655570"/>
                  <a:pt x="559397" y="645459"/>
                </a:cubicBezTo>
                <a:cubicBezTo>
                  <a:pt x="569502" y="644593"/>
                  <a:pt x="571841" y="628480"/>
                  <a:pt x="580913" y="623944"/>
                </a:cubicBezTo>
                <a:cubicBezTo>
                  <a:pt x="594137" y="617332"/>
                  <a:pt x="609600" y="616772"/>
                  <a:pt x="623943" y="613186"/>
                </a:cubicBezTo>
                <a:cubicBezTo>
                  <a:pt x="735854" y="501275"/>
                  <a:pt x="583648" y="649261"/>
                  <a:pt x="688489" y="559398"/>
                </a:cubicBezTo>
                <a:cubicBezTo>
                  <a:pt x="703891" y="546197"/>
                  <a:pt x="717176" y="530711"/>
                  <a:pt x="731520" y="516367"/>
                </a:cubicBezTo>
                <a:cubicBezTo>
                  <a:pt x="735106" y="505609"/>
                  <a:pt x="737206" y="494236"/>
                  <a:pt x="742277" y="484094"/>
                </a:cubicBezTo>
                <a:cubicBezTo>
                  <a:pt x="748059" y="472530"/>
                  <a:pt x="758700" y="463706"/>
                  <a:pt x="763793" y="451822"/>
                </a:cubicBezTo>
                <a:cubicBezTo>
                  <a:pt x="769617" y="438232"/>
                  <a:pt x="770964" y="423135"/>
                  <a:pt x="774550" y="408791"/>
                </a:cubicBezTo>
                <a:cubicBezTo>
                  <a:pt x="770964" y="358589"/>
                  <a:pt x="769674" y="308170"/>
                  <a:pt x="763793" y="258184"/>
                </a:cubicBezTo>
                <a:cubicBezTo>
                  <a:pt x="759859" y="224746"/>
                  <a:pt x="740084" y="209931"/>
                  <a:pt x="720762" y="182880"/>
                </a:cubicBezTo>
                <a:cubicBezTo>
                  <a:pt x="713247" y="172359"/>
                  <a:pt x="707761" y="160337"/>
                  <a:pt x="699247" y="150607"/>
                </a:cubicBezTo>
                <a:cubicBezTo>
                  <a:pt x="682491" y="131458"/>
                  <a:pt x="643012" y="88560"/>
                  <a:pt x="613186" y="75304"/>
                </a:cubicBezTo>
                <a:cubicBezTo>
                  <a:pt x="592462" y="66093"/>
                  <a:pt x="570155" y="60961"/>
                  <a:pt x="548640" y="53789"/>
                </a:cubicBezTo>
                <a:cubicBezTo>
                  <a:pt x="537882" y="50203"/>
                  <a:pt x="527368" y="45781"/>
                  <a:pt x="516367" y="43031"/>
                </a:cubicBezTo>
                <a:cubicBezTo>
                  <a:pt x="462335" y="29523"/>
                  <a:pt x="487362" y="36948"/>
                  <a:pt x="441063" y="21516"/>
                </a:cubicBezTo>
                <a:cubicBezTo>
                  <a:pt x="369345" y="25102"/>
                  <a:pt x="296425" y="18712"/>
                  <a:pt x="225910" y="32273"/>
                </a:cubicBezTo>
                <a:cubicBezTo>
                  <a:pt x="200517" y="37156"/>
                  <a:pt x="161364" y="75304"/>
                  <a:pt x="161364" y="75304"/>
                </a:cubicBezTo>
                <a:cubicBezTo>
                  <a:pt x="147021" y="96819"/>
                  <a:pt x="129898" y="116722"/>
                  <a:pt x="118334" y="139850"/>
                </a:cubicBezTo>
                <a:cubicBezTo>
                  <a:pt x="111162" y="154193"/>
                  <a:pt x="105070" y="169129"/>
                  <a:pt x="96819" y="182880"/>
                </a:cubicBezTo>
                <a:cubicBezTo>
                  <a:pt x="83515" y="205053"/>
                  <a:pt x="53788" y="247426"/>
                  <a:pt x="53788" y="247426"/>
                </a:cubicBezTo>
                <a:cubicBezTo>
                  <a:pt x="25329" y="361259"/>
                  <a:pt x="63968" y="227210"/>
                  <a:pt x="21515" y="322730"/>
                </a:cubicBezTo>
                <a:cubicBezTo>
                  <a:pt x="12304" y="343454"/>
                  <a:pt x="0" y="387276"/>
                  <a:pt x="0" y="387276"/>
                </a:cubicBezTo>
                <a:cubicBezTo>
                  <a:pt x="3586" y="444650"/>
                  <a:pt x="2229" y="502548"/>
                  <a:pt x="10757" y="559398"/>
                </a:cubicBezTo>
                <a:cubicBezTo>
                  <a:pt x="16773" y="599504"/>
                  <a:pt x="45738" y="614006"/>
                  <a:pt x="75303" y="634702"/>
                </a:cubicBezTo>
                <a:cubicBezTo>
                  <a:pt x="97623" y="650326"/>
                  <a:pt x="151184" y="688682"/>
                  <a:pt x="182880" y="699247"/>
                </a:cubicBezTo>
                <a:cubicBezTo>
                  <a:pt x="200226" y="705029"/>
                  <a:pt x="218739" y="706419"/>
                  <a:pt x="236668" y="710005"/>
                </a:cubicBezTo>
                <a:cubicBezTo>
                  <a:pt x="315557" y="706419"/>
                  <a:pt x="394617" y="705544"/>
                  <a:pt x="473336" y="699247"/>
                </a:cubicBezTo>
                <a:cubicBezTo>
                  <a:pt x="548441" y="693239"/>
                  <a:pt x="455394" y="676539"/>
                  <a:pt x="548640" y="645459"/>
                </a:cubicBezTo>
                <a:lnTo>
                  <a:pt x="580913" y="634702"/>
                </a:lnTo>
                <a:cubicBezTo>
                  <a:pt x="588085" y="627530"/>
                  <a:pt x="594508" y="619522"/>
                  <a:pt x="602428" y="613186"/>
                </a:cubicBezTo>
                <a:cubicBezTo>
                  <a:pt x="612524" y="605109"/>
                  <a:pt x="625038" y="600261"/>
                  <a:pt x="634701" y="591671"/>
                </a:cubicBezTo>
                <a:cubicBezTo>
                  <a:pt x="657443" y="571456"/>
                  <a:pt x="699247" y="527125"/>
                  <a:pt x="699247" y="527125"/>
                </a:cubicBezTo>
                <a:cubicBezTo>
                  <a:pt x="706419" y="512781"/>
                  <a:pt x="714445" y="498834"/>
                  <a:pt x="720762" y="484094"/>
                </a:cubicBezTo>
                <a:cubicBezTo>
                  <a:pt x="748831" y="418600"/>
                  <a:pt x="736632" y="355082"/>
                  <a:pt x="720762" y="279699"/>
                </a:cubicBezTo>
                <a:cubicBezTo>
                  <a:pt x="716750" y="260641"/>
                  <a:pt x="669361" y="236865"/>
                  <a:pt x="656216" y="225911"/>
                </a:cubicBezTo>
                <a:cubicBezTo>
                  <a:pt x="644529" y="216172"/>
                  <a:pt x="635630" y="203377"/>
                  <a:pt x="623943" y="193638"/>
                </a:cubicBezTo>
                <a:cubicBezTo>
                  <a:pt x="568030" y="147044"/>
                  <a:pt x="596864" y="200565"/>
                  <a:pt x="527124" y="107577"/>
                </a:cubicBezTo>
                <a:cubicBezTo>
                  <a:pt x="516366" y="93233"/>
                  <a:pt x="508625" y="76024"/>
                  <a:pt x="494851" y="64546"/>
                </a:cubicBezTo>
                <a:cubicBezTo>
                  <a:pt x="486140" y="57287"/>
                  <a:pt x="473001" y="58256"/>
                  <a:pt x="462579" y="53789"/>
                </a:cubicBezTo>
                <a:cubicBezTo>
                  <a:pt x="447839" y="47472"/>
                  <a:pt x="433892" y="39445"/>
                  <a:pt x="419548" y="32273"/>
                </a:cubicBezTo>
                <a:cubicBezTo>
                  <a:pt x="383689" y="35859"/>
                  <a:pt x="347590" y="37551"/>
                  <a:pt x="311971" y="43031"/>
                </a:cubicBezTo>
                <a:cubicBezTo>
                  <a:pt x="300764" y="44755"/>
                  <a:pt x="290022" y="49097"/>
                  <a:pt x="279699" y="53789"/>
                </a:cubicBezTo>
                <a:cubicBezTo>
                  <a:pt x="204263" y="88078"/>
                  <a:pt x="196373" y="90391"/>
                  <a:pt x="139849" y="139850"/>
                </a:cubicBezTo>
                <a:cubicBezTo>
                  <a:pt x="128400" y="149868"/>
                  <a:pt x="116419" y="159743"/>
                  <a:pt x="107576" y="172123"/>
                </a:cubicBezTo>
                <a:cubicBezTo>
                  <a:pt x="70270" y="224351"/>
                  <a:pt x="98712" y="200608"/>
                  <a:pt x="75303" y="247426"/>
                </a:cubicBezTo>
                <a:cubicBezTo>
                  <a:pt x="33595" y="330842"/>
                  <a:pt x="70071" y="230853"/>
                  <a:pt x="43030" y="311972"/>
                </a:cubicBezTo>
                <a:cubicBezTo>
                  <a:pt x="39444" y="333487"/>
                  <a:pt x="37563" y="355357"/>
                  <a:pt x="32273" y="376518"/>
                </a:cubicBezTo>
                <a:cubicBezTo>
                  <a:pt x="26772" y="398520"/>
                  <a:pt x="10757" y="441064"/>
                  <a:pt x="10757" y="441064"/>
                </a:cubicBezTo>
                <a:cubicBezTo>
                  <a:pt x="10970" y="444678"/>
                  <a:pt x="-9964" y="613822"/>
                  <a:pt x="43030" y="656217"/>
                </a:cubicBezTo>
                <a:cubicBezTo>
                  <a:pt x="51885" y="663301"/>
                  <a:pt x="64545" y="663388"/>
                  <a:pt x="75303" y="666974"/>
                </a:cubicBezTo>
                <a:cubicBezTo>
                  <a:pt x="82475" y="674146"/>
                  <a:pt x="86679" y="688237"/>
                  <a:pt x="96819" y="688490"/>
                </a:cubicBezTo>
                <a:cubicBezTo>
                  <a:pt x="426486" y="696732"/>
                  <a:pt x="385011" y="701853"/>
                  <a:pt x="559397" y="666974"/>
                </a:cubicBezTo>
                <a:cubicBezTo>
                  <a:pt x="573741" y="659802"/>
                  <a:pt x="589905" y="655477"/>
                  <a:pt x="602428" y="645459"/>
                </a:cubicBezTo>
                <a:cubicBezTo>
                  <a:pt x="626188" y="626451"/>
                  <a:pt x="666974" y="580913"/>
                  <a:pt x="666974" y="580913"/>
                </a:cubicBezTo>
                <a:cubicBezTo>
                  <a:pt x="670560" y="570155"/>
                  <a:pt x="674616" y="559543"/>
                  <a:pt x="677731" y="548640"/>
                </a:cubicBezTo>
                <a:cubicBezTo>
                  <a:pt x="681793" y="534424"/>
                  <a:pt x="682665" y="519199"/>
                  <a:pt x="688489" y="505610"/>
                </a:cubicBezTo>
                <a:cubicBezTo>
                  <a:pt x="693582" y="493726"/>
                  <a:pt x="702832" y="484095"/>
                  <a:pt x="710004" y="473337"/>
                </a:cubicBezTo>
                <a:cubicBezTo>
                  <a:pt x="706418" y="419549"/>
                  <a:pt x="704890" y="365584"/>
                  <a:pt x="699247" y="311972"/>
                </a:cubicBezTo>
                <a:cubicBezTo>
                  <a:pt x="697699" y="297268"/>
                  <a:pt x="695101" y="282166"/>
                  <a:pt x="688489" y="268942"/>
                </a:cubicBezTo>
                <a:cubicBezTo>
                  <a:pt x="680824" y="253611"/>
                  <a:pt x="646105" y="233514"/>
                  <a:pt x="634701" y="225911"/>
                </a:cubicBezTo>
                <a:cubicBezTo>
                  <a:pt x="627529" y="215153"/>
                  <a:pt x="621263" y="203734"/>
                  <a:pt x="613186" y="193638"/>
                </a:cubicBezTo>
                <a:cubicBezTo>
                  <a:pt x="606850" y="185718"/>
                  <a:pt x="591670" y="172123"/>
                  <a:pt x="591670" y="172123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658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4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This is it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THE NUMBER FOUR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9EA43EF1-009B-DB7B-7D0C-2867BEE96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Facts About four</a:t>
            </a:r>
          </a:p>
        </p:txBody>
      </p:sp>
      <p:sp>
        <p:nvSpPr>
          <p:cNvPr id="95" name="Text Placeholder 94">
            <a:extLst>
              <a:ext uri="{FF2B5EF4-FFF2-40B4-BE49-F238E27FC236}">
                <a16:creationId xmlns:a16="http://schemas.microsoft.com/office/drawing/2014/main" id="{9C9924F1-3753-74B2-DDD5-B5340BB785A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28218" y="2047121"/>
            <a:ext cx="5863501" cy="4527412"/>
          </a:xfrm>
        </p:spPr>
        <p:txBody>
          <a:bodyPr/>
          <a:lstStyle/>
          <a:p>
            <a:pPr marL="285750" indent="-285750"/>
            <a:r>
              <a:rPr lang="en-US" sz="2000" dirty="0"/>
              <a:t>Four is the only number whose English name has the </a:t>
            </a:r>
            <a:r>
              <a:rPr lang="en-US" sz="2000" b="1" dirty="0"/>
              <a:t>same number of letters as its value</a:t>
            </a:r>
            <a:r>
              <a:rPr lang="en-US" sz="2000" dirty="0"/>
              <a:t>.​</a:t>
            </a:r>
          </a:p>
          <a:p>
            <a:pPr marL="285750" indent="-285750"/>
            <a:r>
              <a:rPr lang="en-US" sz="2000" dirty="0"/>
              <a:t>In computing, four bits (half a byte) are sometimes called a </a:t>
            </a:r>
            <a:r>
              <a:rPr lang="en-US" sz="2000" b="1" dirty="0"/>
              <a:t>nibble</a:t>
            </a:r>
            <a:r>
              <a:rPr lang="en-US" sz="2000" dirty="0"/>
              <a:t>.</a:t>
            </a:r>
          </a:p>
          <a:p>
            <a:pPr marL="285750" indent="-285750"/>
            <a:r>
              <a:rPr lang="en-US" sz="2000" dirty="0"/>
              <a:t>Four is considered </a:t>
            </a:r>
            <a:r>
              <a:rPr lang="en-US" sz="2000" b="1" dirty="0"/>
              <a:t>unlucky</a:t>
            </a:r>
            <a:r>
              <a:rPr lang="en-US" sz="2000" dirty="0"/>
              <a:t> in many East Asian cultures.</a:t>
            </a:r>
          </a:p>
          <a:p>
            <a:pPr marL="285750" indent="-285750"/>
            <a:r>
              <a:rPr lang="en-US" sz="2000" dirty="0"/>
              <a:t>The </a:t>
            </a:r>
            <a:r>
              <a:rPr lang="en-US" sz="2000" b="1" dirty="0"/>
              <a:t>mammalian heart</a:t>
            </a:r>
            <a:r>
              <a:rPr lang="en-US" sz="2000" dirty="0"/>
              <a:t> consists of four chambers.</a:t>
            </a:r>
          </a:p>
        </p:txBody>
      </p:sp>
      <p:pic>
        <p:nvPicPr>
          <p:cNvPr id="68" name="Picture Placeholder 11" descr="Close-up of skyscrapers">
            <a:extLst>
              <a:ext uri="{FF2B5EF4-FFF2-40B4-BE49-F238E27FC236}">
                <a16:creationId xmlns:a16="http://schemas.microsoft.com/office/drawing/2014/main" id="{A0327B68-D192-4EDA-F3AE-366C54CED4D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0"/>
                    </a14:imgEffect>
                    <a14:imgEffect>
                      <a14:brightnessContrast bright="26000" contrast="-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blipFill dpi="0" rotWithShape="1">
            <a:blip r:embed="rId4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47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b="124"/>
            </a:stretch>
          </a:blipFill>
        </p:spPr>
      </p:pic>
      <p:pic>
        <p:nvPicPr>
          <p:cNvPr id="69" name="Picture Placeholder 8" descr="Curved skyscraper against the blue sky">
            <a:extLst>
              <a:ext uri="{FF2B5EF4-FFF2-40B4-BE49-F238E27FC236}">
                <a16:creationId xmlns:a16="http://schemas.microsoft.com/office/drawing/2014/main" id="{EB131536-3790-0769-3F4B-54C44B98F3B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  <a14:imgEffect>
                      <a14:brightnessContrast bright="2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35" name="Footer Placeholder 34">
            <a:extLst>
              <a:ext uri="{FF2B5EF4-FFF2-40B4-BE49-F238E27FC236}">
                <a16:creationId xmlns:a16="http://schemas.microsoft.com/office/drawing/2014/main" id="{978E9DBF-D6A0-80E9-5F4C-B1782C5CD470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6" name="Slide Number Placeholder 35">
            <a:extLst>
              <a:ext uri="{FF2B5EF4-FFF2-40B4-BE49-F238E27FC236}">
                <a16:creationId xmlns:a16="http://schemas.microsoft.com/office/drawing/2014/main" id="{B6B0F1EA-6238-43CB-79BF-1872F34BB86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2050" name="Picture 2" descr="Exterior of modern minimalist building in city · Free Stock Photo">
            <a:extLst>
              <a:ext uri="{FF2B5EF4-FFF2-40B4-BE49-F238E27FC236}">
                <a16:creationId xmlns:a16="http://schemas.microsoft.com/office/drawing/2014/main" id="{90A7CDA4-159C-4182-9392-19D1D58E4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4510" y="3004744"/>
            <a:ext cx="2243113" cy="2990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Exterior of contemporary brick building with many windows · Free Stock Photo">
            <a:extLst>
              <a:ext uri="{FF2B5EF4-FFF2-40B4-BE49-F238E27FC236}">
                <a16:creationId xmlns:a16="http://schemas.microsoft.com/office/drawing/2014/main" id="{8081F9A4-62FC-4DF4-8E10-38AB0F09E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4510" y="1066373"/>
            <a:ext cx="2232418" cy="1674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Closing thoughts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7" y="3790988"/>
            <a:ext cx="5111912" cy="1731890"/>
          </a:xfrm>
        </p:spPr>
        <p:txBody>
          <a:bodyPr/>
          <a:lstStyle/>
          <a:p>
            <a:r>
              <a:rPr lang="en-US" sz="2400" dirty="0"/>
              <a:t>Keep the number four in your heart (your mammalian heart ♡♡♡♡)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051434_Win32.potx" id="{7B2D7B8E-2D47-4BF1-BC40-B568BA0D280C}" vid="{D2030841-31B0-48F6-B8F7-9C53FB3093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59</TotalTime>
  <Words>161</Words>
  <Application>Microsoft Office PowerPoint</Application>
  <PresentationFormat>Widescreen</PresentationFormat>
  <Paragraphs>37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Arial Black</vt:lpstr>
      <vt:lpstr>Arial Unicode MS</vt:lpstr>
      <vt:lpstr>Avenir Next LT Pro</vt:lpstr>
      <vt:lpstr>Calibri</vt:lpstr>
      <vt:lpstr>Office Theme</vt:lpstr>
      <vt:lpstr>The Number Four</vt:lpstr>
      <vt:lpstr>What is 4?</vt:lpstr>
      <vt:lpstr>Counting</vt:lpstr>
      <vt:lpstr>SLIDE 4</vt:lpstr>
      <vt:lpstr>Four Facts About four</vt:lpstr>
      <vt:lpstr>Closing thoughts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Number Four</dc:title>
  <dc:creator>Joseph</dc:creator>
  <cp:lastModifiedBy>Joseph</cp:lastModifiedBy>
  <cp:revision>4</cp:revision>
  <dcterms:created xsi:type="dcterms:W3CDTF">2022-11-29T15:36:37Z</dcterms:created>
  <dcterms:modified xsi:type="dcterms:W3CDTF">2022-11-29T17:49:46Z</dcterms:modified>
</cp:coreProperties>
</file>